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4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7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2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2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1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5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6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76EF6-2776-420D-BE20-C21B32EB124E}" type="datetimeFigureOut">
              <a:rPr lang="en-US" smtClean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51DA-7130-4BF9-A5CA-985C6489C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Windemere Township</a:t>
            </a:r>
            <a:br>
              <a:rPr lang="en-US" dirty="0"/>
            </a:br>
            <a:r>
              <a:rPr lang="en-US" dirty="0"/>
              <a:t>Monthly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85617-CDB3-4A5A-BB2C-079DA4F31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January 10, 2019</a:t>
            </a:r>
          </a:p>
        </p:txBody>
      </p:sp>
    </p:spTree>
    <p:extLst>
      <p:ext uri="{BB962C8B-B14F-4D97-AF65-F5344CB8AC3E}">
        <p14:creationId xmlns:p14="http://schemas.microsoft.com/office/powerpoint/2010/main" val="104438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01E8-4CD7-4E64-872D-9778565F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37133"/>
            <a:ext cx="11628783" cy="557984"/>
          </a:xfrm>
        </p:spPr>
        <p:txBody>
          <a:bodyPr>
            <a:normAutofit fontScale="90000"/>
          </a:bodyPr>
          <a:lstStyle/>
          <a:p>
            <a:pPr>
              <a:tabLst>
                <a:tab pos="11430000" algn="r"/>
              </a:tabLst>
            </a:pPr>
            <a:r>
              <a:rPr lang="en-US" dirty="0"/>
              <a:t>Agenda	January 10,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CC4-E580-4490-905C-B57103A0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795130"/>
            <a:ext cx="11628783" cy="5923722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 spcCol="91440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to Order 6:30 PM  /  Pledge of Allegiance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Clerk’s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Treasurer’s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  (Sign Up on Sheet  -  3 Minute Limit)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Business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Road Maintenance Policy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Warbler Lane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Palon Road Improvement Project  (TP 17-01)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Balsam Road Culverts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National Flood Insurance Program (NFIP)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 Hall Window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Township Speed Limits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Island Lake Outlet Culvert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Sturgeon Island Bridge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Budget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Zoning Department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Auditor Recommendations (Policy Writing Update)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Business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Platted Roads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/>
              <a:t>Appointment </a:t>
            </a:r>
            <a:r>
              <a:rPr lang="en-US" sz="1800" dirty="0"/>
              <a:t>of Election Judges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Appointment of Absentee Ballot (AB) Board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Township Election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Board of Audit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Report of Outstanding Indebtedness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Township Hall Cleaning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Tree Trimming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Monthly Meeting Public Input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???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Other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Road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Zoning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Planning Commission Update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Fire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  (Sign Up on Sheet  -  3 Minute Limit)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Claims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Mail &amp;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6731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ABF4-11EB-4362-8EC4-AA8AEB6C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6A19-AA6D-4821-84D6-177B741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6874</TotalTime>
  <Words>150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Windemere Township Monthly Meeting</vt:lpstr>
      <vt:lpstr>Agenda January 10, 2019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 Monthly Meeting Agenda</dc:title>
  <dc:creator>windemeretownship@gmail.com</dc:creator>
  <cp:lastModifiedBy>Scott Danelski</cp:lastModifiedBy>
  <cp:revision>118</cp:revision>
  <cp:lastPrinted>2019-01-10T21:50:49Z</cp:lastPrinted>
  <dcterms:created xsi:type="dcterms:W3CDTF">2018-01-02T22:20:36Z</dcterms:created>
  <dcterms:modified xsi:type="dcterms:W3CDTF">2019-01-10T21:52:32Z</dcterms:modified>
</cp:coreProperties>
</file>