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47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60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7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4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21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2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3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1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5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2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7A76EF6-2776-420D-BE20-C21B32EB124E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36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7A76EF6-2776-420D-BE20-C21B32EB124E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51DA-7130-4BF9-A5CA-985C6489C0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Windemere Township</a:t>
            </a:r>
            <a:br>
              <a:rPr lang="en-US" dirty="0"/>
            </a:br>
            <a:r>
              <a:rPr lang="en-US" dirty="0"/>
              <a:t>Monthly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85617-CDB3-4A5A-BB2C-079DA4F313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February 14, 2019</a:t>
            </a:r>
          </a:p>
        </p:txBody>
      </p:sp>
    </p:spTree>
    <p:extLst>
      <p:ext uri="{BB962C8B-B14F-4D97-AF65-F5344CB8AC3E}">
        <p14:creationId xmlns:p14="http://schemas.microsoft.com/office/powerpoint/2010/main" val="104438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E01E8-4CD7-4E64-872D-9778565F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13" y="37133"/>
            <a:ext cx="11628783" cy="557984"/>
          </a:xfrm>
        </p:spPr>
        <p:txBody>
          <a:bodyPr>
            <a:normAutofit fontScale="90000"/>
          </a:bodyPr>
          <a:lstStyle/>
          <a:p>
            <a:pPr>
              <a:tabLst>
                <a:tab pos="11430000" algn="r"/>
              </a:tabLst>
            </a:pPr>
            <a:r>
              <a:rPr lang="en-US" dirty="0"/>
              <a:t>Agenda	February 14,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66CC4-E580-4490-905C-B57103A06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" y="795130"/>
            <a:ext cx="11628783" cy="5923722"/>
          </a:xfrm>
          <a:solidFill>
            <a:schemeClr val="accent4">
              <a:lumMod val="20000"/>
              <a:lumOff val="80000"/>
            </a:schemeClr>
          </a:solidFill>
        </p:spPr>
        <p:txBody>
          <a:bodyPr numCol="2" spcCol="91440"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Call to Order 6:30 PM  /  Pledge of Allegiance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Clerk’s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Treasurer’s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Input  (Sign Up on Sheet  -  3 Minute Limit)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Old Business</a:t>
            </a:r>
            <a:endParaRPr lang="en-US" sz="1800" dirty="0"/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Road Maintenance Policy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Island Lake Outlet Culverts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Palon Road Improvement Project  (TP 17-01)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National Flood Insurance Program (NFIP)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Town Hall Window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Township Speed Limits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Sturgeon Island Bridge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Auditor Recommendations (Policy Writing Update)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New Business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Easement – James Kaffer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MLWSSD Appointment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Windemere Township/Pine County Assessment Agreement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Transfer of Funds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2020 Levy Recommendation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2019 Windemere Annual Election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Township Email Addresses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Moose Lake Area Historical Society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Bond Fund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Utility Permit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Windemere Township Road R.O.W. Permission Form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Planning Commission Vacancy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???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Other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Road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Zoning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Planning Commission Update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Fire District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Input  (Sign Up on Sheet  -  3 Minute Limit)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Claims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 Mail &amp;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67313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ABF4-11EB-4362-8EC4-AA8AEB6C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coming!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46A19-AA6D-4821-84D6-177B7415F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9647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6883</TotalTime>
  <Words>159</Words>
  <Application>Microsoft Office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Parcel</vt:lpstr>
      <vt:lpstr>Windemere Township Monthly Meeting</vt:lpstr>
      <vt:lpstr>Agenda February 14, 2019</vt:lpstr>
      <vt:lpstr>Thank you for coming!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Windemere Township Monthly Meeting Agenda</dc:title>
  <dc:creator>windemeretownship@gmail.com</dc:creator>
  <cp:lastModifiedBy>Scott Danelski</cp:lastModifiedBy>
  <cp:revision>120</cp:revision>
  <cp:lastPrinted>2019-01-10T21:50:49Z</cp:lastPrinted>
  <dcterms:created xsi:type="dcterms:W3CDTF">2018-01-02T22:20:36Z</dcterms:created>
  <dcterms:modified xsi:type="dcterms:W3CDTF">2019-02-28T00:33:10Z</dcterms:modified>
</cp:coreProperties>
</file>