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  -  Annual Meeting	March 8,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Nominate/Elect  A Moderator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Announce the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Reading of 2021 Annual Meeting Minutes by the Clerk.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2021 Treasurer &amp; Clerk’s Joint Report.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Windemere Township 2023 Levy.  - Heidi </a:t>
            </a:r>
            <a:r>
              <a:rPr lang="en-US" dirty="0" err="1"/>
              <a:t>Kroening</a:t>
            </a:r>
            <a:r>
              <a:rPr lang="en-US"/>
              <a:t> Motion </a:t>
            </a:r>
            <a:r>
              <a:rPr lang="en-US" dirty="0"/>
              <a:t>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Time for 2023 Annual Meeting.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Charitable Donations – Essentia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Report – </a:t>
            </a:r>
            <a:r>
              <a:rPr lang="en-US" dirty="0" err="1"/>
              <a:t>Osten</a:t>
            </a:r>
            <a:r>
              <a:rPr lang="en-US" dirty="0"/>
              <a:t> Berg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Report – Dennis </a:t>
            </a:r>
            <a:r>
              <a:rPr lang="en-US" dirty="0" err="1"/>
              <a:t>Genereau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MLWSSD Update – Claire </a:t>
            </a:r>
            <a:r>
              <a:rPr lang="en-US" dirty="0" err="1"/>
              <a:t>Strandlie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Pertinent Township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Adjourn.  Motion to Approve.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9543</TotalTime>
  <Words>114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Annual Meeting</vt:lpstr>
      <vt:lpstr>Agenda  -  Annual Meeting March 8, 2022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Cindy Woltjer</cp:lastModifiedBy>
  <cp:revision>133</cp:revision>
  <cp:lastPrinted>2019-03-12T21:45:40Z</cp:lastPrinted>
  <dcterms:created xsi:type="dcterms:W3CDTF">2018-01-02T22:20:36Z</dcterms:created>
  <dcterms:modified xsi:type="dcterms:W3CDTF">2022-03-06T17:25:46Z</dcterms:modified>
</cp:coreProperties>
</file>