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947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60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47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4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5219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02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3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216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059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82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7A76EF6-2776-420D-BE20-C21B32EB124E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36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7A76EF6-2776-420D-BE20-C21B32EB124E}" type="datetimeFigureOut">
              <a:rPr lang="en-US" smtClean="0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3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151DA-7130-4BF9-A5CA-985C6489C0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Windemere Township</a:t>
            </a:r>
            <a:br>
              <a:rPr lang="en-US" dirty="0"/>
            </a:br>
            <a:r>
              <a:rPr lang="en-US" dirty="0"/>
              <a:t>Annual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985617-CDB3-4A5A-BB2C-079DA4F313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March 12, 2019</a:t>
            </a:r>
          </a:p>
        </p:txBody>
      </p:sp>
    </p:spTree>
    <p:extLst>
      <p:ext uri="{BB962C8B-B14F-4D97-AF65-F5344CB8AC3E}">
        <p14:creationId xmlns:p14="http://schemas.microsoft.com/office/powerpoint/2010/main" val="1044380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E01E8-4CD7-4E64-872D-9778565F3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113" y="37133"/>
            <a:ext cx="11628783" cy="557984"/>
          </a:xfrm>
        </p:spPr>
        <p:txBody>
          <a:bodyPr>
            <a:normAutofit fontScale="90000"/>
          </a:bodyPr>
          <a:lstStyle/>
          <a:p>
            <a:pPr>
              <a:tabLst>
                <a:tab pos="11430000" algn="r"/>
              </a:tabLst>
            </a:pPr>
            <a:r>
              <a:rPr lang="en-US" dirty="0"/>
              <a:t>Agenda  -  Annual Meeting	March 12,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66CC4-E580-4490-905C-B57103A06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" y="795130"/>
            <a:ext cx="11628783" cy="5923722"/>
          </a:xfrm>
          <a:solidFill>
            <a:schemeClr val="accent4">
              <a:lumMod val="20000"/>
              <a:lumOff val="80000"/>
            </a:schemeClr>
          </a:solidFill>
        </p:spPr>
        <p:txBody>
          <a:bodyPr numCol="2" spcCol="91440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Call to Order 8:30 PM  /  Pledge of Allegiance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Nominate A Moderator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Reading of 2018 Annual Meeting Minutes.  Motion to Approve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Treasurer &amp; Clerk’s Joint Report.  Motion to Approve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Town Board of Supervisor’s Recommendation of Levy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Election Results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Set Time for Annual Election.  Motion to Approve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Set Time for Annual Meeting.  Motion to Approve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Charitable Donations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Zoning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Annual Road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Fire District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Moose Lake Windemere Sanitary Sewer District (MLWSSD) Update.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Hospital District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Other Pertinent Township Business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Adjourn.  Motion to Approve.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131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BABF4-11EB-4362-8EC4-AA8AEB6C6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coming!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46A19-AA6D-4821-84D6-177B7415F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09647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6912</TotalTime>
  <Words>107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Parcel</vt:lpstr>
      <vt:lpstr>Windemere Township Annual Meeting</vt:lpstr>
      <vt:lpstr>Agenda  -  Annual Meeting March 12, 2019</vt:lpstr>
      <vt:lpstr>Thank you for coming!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Windemere Township Monthly Meeting Agenda</dc:title>
  <dc:creator>windemeretownship@gmail.com</dc:creator>
  <cp:lastModifiedBy>Scott Danelski</cp:lastModifiedBy>
  <cp:revision>127</cp:revision>
  <cp:lastPrinted>2019-03-12T21:45:40Z</cp:lastPrinted>
  <dcterms:created xsi:type="dcterms:W3CDTF">2018-01-02T22:20:36Z</dcterms:created>
  <dcterms:modified xsi:type="dcterms:W3CDTF">2019-03-12T21:45:56Z</dcterms:modified>
</cp:coreProperties>
</file>