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9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7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5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6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2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8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5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7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6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3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0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8851D-0942-48B0-A90F-38E8CF278245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D8620-B4FC-4D50-88CE-D2B5C1D30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5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1257"/>
            <a:ext cx="9144000" cy="503241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Windemere</a:t>
            </a:r>
            <a:r>
              <a:rPr lang="en-US" sz="2800" b="1" dirty="0"/>
              <a:t> Township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4118" y="823388"/>
            <a:ext cx="9144000" cy="77306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Annual Meeting Agenda</a:t>
            </a:r>
          </a:p>
          <a:p>
            <a:r>
              <a:rPr lang="en-US" dirty="0"/>
              <a:t>March 13, 2018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596452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Call meeting to order</a:t>
            </a:r>
          </a:p>
          <a:p>
            <a:pPr marL="342900" indent="-342900">
              <a:buAutoNum type="arabicPeriod"/>
            </a:pPr>
            <a:r>
              <a:rPr lang="en-US" dirty="0"/>
              <a:t>Nomination of a Moderator</a:t>
            </a:r>
          </a:p>
          <a:p>
            <a:pPr marL="342900" indent="-342900">
              <a:buAutoNum type="arabicPeriod"/>
            </a:pPr>
            <a:r>
              <a:rPr lang="en-US" dirty="0"/>
              <a:t>Reading of last year’s minutes.  Motion to approve.</a:t>
            </a:r>
          </a:p>
          <a:p>
            <a:pPr marL="342900" indent="-342900">
              <a:buAutoNum type="arabicPeriod"/>
            </a:pPr>
            <a:r>
              <a:rPr lang="en-US" dirty="0"/>
              <a:t>Treasurer and Clerk’s joint report.  Motion to approve.</a:t>
            </a:r>
          </a:p>
          <a:p>
            <a:pPr marL="342900" indent="-342900">
              <a:buAutoNum type="arabicPeriod"/>
            </a:pPr>
            <a:r>
              <a:rPr lang="en-US" dirty="0"/>
              <a:t>Town Board’s recommendation for levies</a:t>
            </a:r>
            <a:r>
              <a:rPr lang="en-US"/>
              <a:t>.       </a:t>
            </a:r>
            <a:endParaRPr lang="en-US" dirty="0"/>
          </a:p>
          <a:p>
            <a:endParaRPr lang="en-US" dirty="0"/>
          </a:p>
          <a:p>
            <a:pPr marL="342900" indent="-342900">
              <a:buAutoNum type="arabicPeriod" startAt="6"/>
            </a:pPr>
            <a:r>
              <a:rPr lang="en-US" dirty="0"/>
              <a:t>Set time for the regular monthly township meeting.  Motion </a:t>
            </a:r>
          </a:p>
          <a:p>
            <a:pPr marL="342900" indent="-342900">
              <a:buAutoNum type="arabicPeriod" startAt="6"/>
            </a:pPr>
            <a:r>
              <a:rPr lang="en-US" dirty="0"/>
              <a:t>Set time for Annual Election and Meeting.  Commence meeting at 8:30 p.m.  Motion</a:t>
            </a:r>
          </a:p>
          <a:p>
            <a:pPr marL="342900" indent="-342900">
              <a:buAutoNum type="arabicPeriod" startAt="6"/>
            </a:pPr>
            <a:r>
              <a:rPr lang="en-US" dirty="0"/>
              <a:t>Township newspaper for publishing notices and approve website and town hall posting board for notifications .  Motion </a:t>
            </a:r>
          </a:p>
          <a:p>
            <a:pPr marL="342900" indent="-342900">
              <a:buAutoNum type="arabicPeriod" startAt="6"/>
            </a:pPr>
            <a:r>
              <a:rPr lang="en-US" dirty="0"/>
              <a:t>Family Pathways – Donation</a:t>
            </a:r>
          </a:p>
          <a:p>
            <a:pPr marL="342900" indent="-342900">
              <a:buAutoNum type="arabicPeriod" startAt="6"/>
            </a:pPr>
            <a:r>
              <a:rPr lang="en-US" dirty="0"/>
              <a:t>MLWSSD update</a:t>
            </a:r>
          </a:p>
          <a:p>
            <a:pPr marL="342900" indent="-342900">
              <a:buAutoNum type="arabicPeriod" startAt="6"/>
            </a:pPr>
            <a:r>
              <a:rPr lang="en-US" dirty="0"/>
              <a:t>Hospital District update</a:t>
            </a:r>
          </a:p>
          <a:p>
            <a:pPr marL="342900" indent="-342900">
              <a:buAutoNum type="arabicPeriod" startAt="6"/>
            </a:pPr>
            <a:r>
              <a:rPr lang="en-US" dirty="0"/>
              <a:t>Election results</a:t>
            </a:r>
          </a:p>
          <a:p>
            <a:pPr marL="342900" indent="-342900">
              <a:buAutoNum type="arabicPeriod" startAt="6"/>
            </a:pPr>
            <a:r>
              <a:rPr lang="en-US" dirty="0"/>
              <a:t>Other pertinent business</a:t>
            </a:r>
          </a:p>
          <a:p>
            <a:pPr marL="342900" indent="-342900">
              <a:buAutoNum type="arabicPeriod" startAt="6"/>
            </a:pPr>
            <a:r>
              <a:rPr lang="en-US" dirty="0"/>
              <a:t>Adjourn</a:t>
            </a:r>
          </a:p>
          <a:p>
            <a:r>
              <a:rPr lang="en-US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184994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Windemere Township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Windemere Township</dc:title>
  <dc:creator>Nancy Hedin</dc:creator>
  <cp:lastModifiedBy>Scott Danelski</cp:lastModifiedBy>
  <cp:revision>6</cp:revision>
  <dcterms:created xsi:type="dcterms:W3CDTF">2018-02-27T19:42:54Z</dcterms:created>
  <dcterms:modified xsi:type="dcterms:W3CDTF">2018-04-21T16:43:34Z</dcterms:modified>
</cp:coreProperties>
</file>