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7010400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1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9473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605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473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142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5219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21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034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216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059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82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27A76EF6-2776-420D-BE20-C21B32EB124E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367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27A76EF6-2776-420D-BE20-C21B32EB124E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5C7F8003-83A9-4353-8AB7-AC4A877E7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30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151DA-7130-4BF9-A5CA-985C6489C0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Windemere Township</a:t>
            </a:r>
            <a:br>
              <a:rPr lang="en-US" dirty="0"/>
            </a:br>
            <a:r>
              <a:rPr lang="en-US" dirty="0"/>
              <a:t>Monthly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985617-CDB3-4A5A-BB2C-079DA4F313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August 10, 2023</a:t>
            </a:r>
          </a:p>
        </p:txBody>
      </p:sp>
    </p:spTree>
    <p:extLst>
      <p:ext uri="{BB962C8B-B14F-4D97-AF65-F5344CB8AC3E}">
        <p14:creationId xmlns:p14="http://schemas.microsoft.com/office/powerpoint/2010/main" val="1044380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E01E8-4CD7-4E64-872D-9778565F3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113" y="37133"/>
            <a:ext cx="11628783" cy="557984"/>
          </a:xfrm>
        </p:spPr>
        <p:txBody>
          <a:bodyPr>
            <a:normAutofit fontScale="90000"/>
          </a:bodyPr>
          <a:lstStyle/>
          <a:p>
            <a:pPr>
              <a:tabLst>
                <a:tab pos="11430000" algn="r"/>
              </a:tabLst>
            </a:pPr>
            <a:r>
              <a:rPr lang="en-US" dirty="0"/>
              <a:t>Agenda	August 10, 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66CC4-E580-4490-905C-B57103A06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633" y="701040"/>
            <a:ext cx="11628783" cy="5958840"/>
          </a:xfrm>
          <a:solidFill>
            <a:schemeClr val="accent4">
              <a:lumMod val="20000"/>
              <a:lumOff val="80000"/>
            </a:schemeClr>
          </a:solidFill>
        </p:spPr>
        <p:txBody>
          <a:bodyPr numCol="2" spcCol="91440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Call to Order / Pledge of Allegiance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Approval of Agenda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Clerk’s Report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Treasurer’s Report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Public Input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Old Business</a:t>
            </a:r>
            <a:endParaRPr lang="en-US" sz="1800" dirty="0"/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Right of Way Newly Published Ordinance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FEMA Funding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Windemere Township Lakes Association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New Business</a:t>
            </a:r>
            <a:r>
              <a:rPr lang="en-US" sz="1800" dirty="0"/>
              <a:t>  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Requests for Information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Board of Supervisors Other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Road Update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Zoning Update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Planning Commission Update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Fire District Update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Public Input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Review Claims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Open Mail &amp; Review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Adjourn</a:t>
            </a:r>
          </a:p>
        </p:txBody>
      </p:sp>
    </p:spTree>
    <p:extLst>
      <p:ext uri="{BB962C8B-B14F-4D97-AF65-F5344CB8AC3E}">
        <p14:creationId xmlns:p14="http://schemas.microsoft.com/office/powerpoint/2010/main" val="673131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BABF4-11EB-4362-8EC4-AA8AEB6C6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 for coming!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46A19-AA6D-4821-84D6-177B7415F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096475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10511</TotalTime>
  <Words>78</Words>
  <Application>Microsoft Office PowerPoint</Application>
  <PresentationFormat>Widescreen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Gill Sans MT</vt:lpstr>
      <vt:lpstr>Parcel</vt:lpstr>
      <vt:lpstr>Windemere Township Monthly Meeting</vt:lpstr>
      <vt:lpstr>Agenda August 10, 2023</vt:lpstr>
      <vt:lpstr>Thank you for coming!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Windemere Township Monthly Meeting Agenda</dc:title>
  <dc:creator>windemeretownship@gmail.com</dc:creator>
  <cp:lastModifiedBy>Cindy Woltjer</cp:lastModifiedBy>
  <cp:revision>88</cp:revision>
  <cp:lastPrinted>2022-10-09T13:43:26Z</cp:lastPrinted>
  <dcterms:created xsi:type="dcterms:W3CDTF">2018-01-02T22:20:36Z</dcterms:created>
  <dcterms:modified xsi:type="dcterms:W3CDTF">2023-08-10T13:07:25Z</dcterms:modified>
</cp:coreProperties>
</file>